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这条路上我们一起走…"/>
          <p:cNvSpPr txBox="1">
            <a:spLocks noGrp="1"/>
          </p:cNvSpPr>
          <p:nvPr>
            <p:ph type="ctrTitle"/>
          </p:nvPr>
        </p:nvSpPr>
        <p:spPr>
          <a:xfrm>
            <a:off x="120764" y="1063128"/>
            <a:ext cx="13150508" cy="3563344"/>
          </a:xfrm>
          <a:prstGeom prst="rect">
            <a:avLst/>
          </a:prstGeom>
        </p:spPr>
        <p:txBody>
          <a:bodyPr/>
          <a:lstStyle/>
          <a:p>
            <a:pPr algn="ctr">
              <a:defRPr sz="980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这条路上我们一起走</a:t>
            </a:r>
          </a:p>
          <a:p>
            <a:pPr algn="ctr">
              <a:defRPr sz="460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On This Road We Walk Together</a:t>
            </a:r>
          </a:p>
        </p:txBody>
      </p:sp>
      <p:sp>
        <p:nvSpPr>
          <p:cNvPr id="132" name="词曲：小敏…"/>
          <p:cNvSpPr txBox="1">
            <a:spLocks noGrp="1"/>
          </p:cNvSpPr>
          <p:nvPr>
            <p:ph type="subTitle" sz="half" idx="1"/>
          </p:nvPr>
        </p:nvSpPr>
        <p:spPr>
          <a:xfrm>
            <a:off x="701618" y="5601498"/>
            <a:ext cx="11988801" cy="2686135"/>
          </a:xfrm>
          <a:prstGeom prst="rect">
            <a:avLst/>
          </a:prstGeom>
        </p:spPr>
        <p:txBody>
          <a:bodyPr/>
          <a:lstStyle/>
          <a:p>
            <a:pPr algn="ctr" defTabSz="362204">
              <a:lnSpc>
                <a:spcPct val="90000"/>
              </a:lnSpc>
              <a:defRPr sz="3968" b="1" cap="all">
                <a:solidFill>
                  <a:srgbClr val="FFFFFF"/>
                </a:solidFill>
              </a:defRPr>
            </a:pPr>
            <a:r>
              <a:t>词曲：小敏</a:t>
            </a:r>
          </a:p>
          <a:p>
            <a:pPr algn="ctr" defTabSz="362204">
              <a:lnSpc>
                <a:spcPct val="90000"/>
              </a:lnSpc>
              <a:defRPr sz="3968" b="1" cap="all">
                <a:solidFill>
                  <a:srgbClr val="FFFFFF"/>
                </a:solidFill>
              </a:defRPr>
            </a:pPr>
            <a:r>
              <a:t>演唱：舒方</a:t>
            </a:r>
          </a:p>
          <a:p>
            <a:pPr algn="ctr" defTabSz="362204">
              <a:lnSpc>
                <a:spcPct val="90000"/>
              </a:lnSpc>
              <a:defRPr sz="3968" b="1" cap="all">
                <a:solidFill>
                  <a:srgbClr val="FFFFFF"/>
                </a:solidFill>
              </a:defRPr>
            </a:pPr>
            <a:r>
              <a:t>宣传：杨立峰</a:t>
            </a:r>
          </a:p>
          <a:p>
            <a:pPr algn="ctr" defTabSz="362204">
              <a:lnSpc>
                <a:spcPct val="90000"/>
              </a:lnSpc>
              <a:defRPr sz="3968" b="1" cap="all">
                <a:solidFill>
                  <a:srgbClr val="FFFFFF"/>
                </a:solidFill>
              </a:defRPr>
            </a:pPr>
            <a:r>
              <a:t>LRC BY ：吉时雨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111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3" name="Picture 2" descr="A sign in front of a tree&#10;&#10;Description automatically generated">
            <a:extLst>
              <a:ext uri="{FF2B5EF4-FFF2-40B4-BE49-F238E27FC236}">
                <a16:creationId xmlns:a16="http://schemas.microsoft.com/office/drawing/2014/main" id="{A5C8FB36-8C49-490D-8398-3E1E49E7E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女：这条路上我们一起走…"/>
          <p:cNvSpPr txBox="1">
            <a:spLocks noGrp="1"/>
          </p:cNvSpPr>
          <p:nvPr>
            <p:ph type="title"/>
          </p:nvPr>
        </p:nvSpPr>
        <p:spPr>
          <a:xfrm>
            <a:off x="508000" y="-117173"/>
            <a:ext cx="11988800" cy="4601842"/>
          </a:xfrm>
          <a:prstGeom prst="rect">
            <a:avLst/>
          </a:prstGeom>
        </p:spPr>
        <p:txBody>
          <a:bodyPr/>
          <a:lstStyle/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女：这条路上我们一起走</a:t>
            </a:r>
          </a:p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这条路上我们手拉手</a:t>
            </a:r>
          </a:p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这条路上我们共患难</a:t>
            </a:r>
          </a:p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这条路上我们绝不能回头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7" name="On this road we walk together…"/>
          <p:cNvSpPr txBox="1"/>
          <p:nvPr/>
        </p:nvSpPr>
        <p:spPr>
          <a:xfrm>
            <a:off x="743422" y="4723279"/>
            <a:ext cx="12046006" cy="380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5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/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walk together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are hand in hand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share our burdens and adversities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Together we are never going back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F8D815-842C-4F2E-8349-A07EE4AF4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男：这条路上我们一起走…"/>
          <p:cNvSpPr txBox="1">
            <a:spLocks noGrp="1"/>
          </p:cNvSpPr>
          <p:nvPr>
            <p:ph type="title"/>
          </p:nvPr>
        </p:nvSpPr>
        <p:spPr>
          <a:xfrm>
            <a:off x="1062451" y="375673"/>
            <a:ext cx="11271211" cy="4530304"/>
          </a:xfrm>
          <a:prstGeom prst="rect">
            <a:avLst/>
          </a:prstGeom>
        </p:spPr>
        <p:txBody>
          <a:bodyPr/>
          <a:lstStyle/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男：这条路上我们一起走</a:t>
            </a:r>
          </a:p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这条路上我们手拉手</a:t>
            </a:r>
          </a:p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这条路上我们共患难</a:t>
            </a:r>
          </a:p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这条路上我们绝不能回头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1" name="Text"/>
          <p:cNvSpPr txBox="1"/>
          <p:nvPr/>
        </p:nvSpPr>
        <p:spPr>
          <a:xfrm>
            <a:off x="675053" y="5050316"/>
            <a:ext cx="12046007" cy="401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47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/>
          </a:p>
        </p:txBody>
      </p:sp>
      <p:sp>
        <p:nvSpPr>
          <p:cNvPr id="142" name="On this road we walk together…"/>
          <p:cNvSpPr txBox="1"/>
          <p:nvPr/>
        </p:nvSpPr>
        <p:spPr>
          <a:xfrm>
            <a:off x="675054" y="5050316"/>
            <a:ext cx="11944278" cy="376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defRPr sz="5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/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walk together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are hand in hand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share our burdens and adversities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Together we are never going back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F927A17-2764-45A6-B4C4-5B54869D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合：我们同心走向锡安大道…"/>
          <p:cNvSpPr txBox="1">
            <a:spLocks noGrp="1"/>
          </p:cNvSpPr>
          <p:nvPr>
            <p:ph type="title"/>
          </p:nvPr>
        </p:nvSpPr>
        <p:spPr>
          <a:xfrm>
            <a:off x="508000" y="164454"/>
            <a:ext cx="11988800" cy="4742654"/>
          </a:xfrm>
          <a:prstGeom prst="rect">
            <a:avLst/>
          </a:prstGeom>
        </p:spPr>
        <p:txBody>
          <a:bodyPr/>
          <a:lstStyle/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合：我们同心走向锡安大道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我们背起自己的十架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复兴的号角已在全地吹响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我们要迎接大的丰收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6" name="United we walk on the way toward Zion…"/>
          <p:cNvSpPr txBox="1"/>
          <p:nvPr/>
        </p:nvSpPr>
        <p:spPr>
          <a:xfrm>
            <a:off x="1060251" y="5866767"/>
            <a:ext cx="12046006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United we walk on the way toward Zion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carry our own Cross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Revival trumpet has sounded at all the earth 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We’ll usher in a great harvest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C4C5B9-B24C-463C-B103-6AB8A12F7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我们的心向往锡安大道…"/>
          <p:cNvSpPr txBox="1">
            <a:spLocks noGrp="1"/>
          </p:cNvSpPr>
          <p:nvPr>
            <p:ph type="title"/>
          </p:nvPr>
        </p:nvSpPr>
        <p:spPr>
          <a:xfrm>
            <a:off x="508000" y="164454"/>
            <a:ext cx="11988800" cy="4742654"/>
          </a:xfrm>
          <a:prstGeom prst="rect">
            <a:avLst/>
          </a:prstGeom>
        </p:spPr>
        <p:txBody>
          <a:bodyPr/>
          <a:lstStyle/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我们的心向往锡安大道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我们背起自己的十架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得胜的号角已在全地吹响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我们要迎接大的丰收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0" name="Our hearts are longing for Zion…"/>
          <p:cNvSpPr txBox="1"/>
          <p:nvPr/>
        </p:nvSpPr>
        <p:spPr>
          <a:xfrm>
            <a:off x="1060251" y="5498467"/>
            <a:ext cx="12046006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Our hearts are longing for Zion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carry our own Cross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Victory trumpet has blasted 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throughout the earth 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We’ll usher in a great harvest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D5957EF-ECDB-4266-A864-EAFDD356D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这条路上我们一起走…"/>
          <p:cNvSpPr txBox="1">
            <a:spLocks noGrp="1"/>
          </p:cNvSpPr>
          <p:nvPr>
            <p:ph type="title"/>
          </p:nvPr>
        </p:nvSpPr>
        <p:spPr>
          <a:xfrm>
            <a:off x="508000" y="-117173"/>
            <a:ext cx="11988800" cy="4601842"/>
          </a:xfrm>
          <a:prstGeom prst="rect">
            <a:avLst/>
          </a:prstGeom>
        </p:spPr>
        <p:txBody>
          <a:bodyPr/>
          <a:lstStyle/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这条路上我们一起走</a:t>
            </a:r>
          </a:p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这条路上我们手拉手</a:t>
            </a:r>
          </a:p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这条路上我们共患难</a:t>
            </a:r>
          </a:p>
          <a:p>
            <a:pPr algn="ctr" defTabSz="438150"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这条路上我们绝不能回头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154" name="On this road we walk together…"/>
          <p:cNvSpPr txBox="1"/>
          <p:nvPr/>
        </p:nvSpPr>
        <p:spPr>
          <a:xfrm>
            <a:off x="743422" y="4723279"/>
            <a:ext cx="12046006" cy="380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5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/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walk together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are hand in hand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share our burdens and adversities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Together we are never going back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609CAFD-154E-4A57-A5EF-51F206AF8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这条路上我们一起走…"/>
          <p:cNvSpPr txBox="1">
            <a:spLocks noGrp="1"/>
          </p:cNvSpPr>
          <p:nvPr>
            <p:ph type="title"/>
          </p:nvPr>
        </p:nvSpPr>
        <p:spPr>
          <a:xfrm>
            <a:off x="1062451" y="375673"/>
            <a:ext cx="11271211" cy="4530304"/>
          </a:xfrm>
          <a:prstGeom prst="rect">
            <a:avLst/>
          </a:prstGeom>
        </p:spPr>
        <p:txBody>
          <a:bodyPr/>
          <a:lstStyle/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这条路上我们一起走</a:t>
            </a:r>
          </a:p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这条路上我们手拉手</a:t>
            </a:r>
          </a:p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这条路上我们共患难</a:t>
            </a:r>
          </a:p>
          <a:p>
            <a:pPr algn="ctr" defTabSz="414781">
              <a:defRPr sz="667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这条路上我们绝不能回头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58" name="Text"/>
          <p:cNvSpPr txBox="1"/>
          <p:nvPr/>
        </p:nvSpPr>
        <p:spPr>
          <a:xfrm>
            <a:off x="675053" y="5050316"/>
            <a:ext cx="12046007" cy="401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47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/>
          </a:p>
        </p:txBody>
      </p:sp>
      <p:sp>
        <p:nvSpPr>
          <p:cNvPr id="159" name="On this road we walk together…"/>
          <p:cNvSpPr txBox="1"/>
          <p:nvPr/>
        </p:nvSpPr>
        <p:spPr>
          <a:xfrm>
            <a:off x="675054" y="5050316"/>
            <a:ext cx="11944278" cy="376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defRPr sz="5000" cap="all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Light"/>
              </a:defRPr>
            </a:pPr>
            <a:endParaRPr/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walk together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 this road we are hand in hand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share our burdens and adversities </a:t>
            </a:r>
          </a:p>
          <a:p>
            <a:pPr defTabSz="355600">
              <a:defRPr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Together we are never going back </a:t>
            </a:r>
          </a:p>
        </p:txBody>
      </p:sp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53959CA0-9FEF-4C5B-B0F1-81F47CDF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我们同心走向锡安大道…"/>
          <p:cNvSpPr txBox="1">
            <a:spLocks noGrp="1"/>
          </p:cNvSpPr>
          <p:nvPr>
            <p:ph type="title"/>
          </p:nvPr>
        </p:nvSpPr>
        <p:spPr>
          <a:xfrm>
            <a:off x="508000" y="164454"/>
            <a:ext cx="11988800" cy="4742654"/>
          </a:xfrm>
          <a:prstGeom prst="rect">
            <a:avLst/>
          </a:prstGeom>
        </p:spPr>
        <p:txBody>
          <a:bodyPr/>
          <a:lstStyle/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我们同心走向锡安大道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我们背起自己的十架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复兴的号角已在全地吹响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我们要迎接大的丰收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63" name="United we walk on the way toward Zion…"/>
          <p:cNvSpPr txBox="1"/>
          <p:nvPr/>
        </p:nvSpPr>
        <p:spPr>
          <a:xfrm>
            <a:off x="1060251" y="5866767"/>
            <a:ext cx="12046006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United we walk on the way toward Zion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carry our own Cross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Revival trumpet has sounded at all the earth 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We’ll usher in a great harvest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ED01D89-CBDA-4779-BB81-B92C0C85D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3001625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我们的心向往锡安大道…"/>
          <p:cNvSpPr txBox="1">
            <a:spLocks noGrp="1"/>
          </p:cNvSpPr>
          <p:nvPr>
            <p:ph type="title"/>
          </p:nvPr>
        </p:nvSpPr>
        <p:spPr>
          <a:xfrm>
            <a:off x="508000" y="164454"/>
            <a:ext cx="11988800" cy="4742654"/>
          </a:xfrm>
          <a:prstGeom prst="rect">
            <a:avLst/>
          </a:prstGeom>
        </p:spPr>
        <p:txBody>
          <a:bodyPr/>
          <a:lstStyle/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我们的心向往锡安大道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我们背起自己的十架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得胜的号角已在全地吹响</a:t>
            </a:r>
          </a:p>
          <a:p>
            <a:pPr algn="ctr" defTabSz="420624">
              <a:defRPr sz="6984" b="1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我们要迎接大的丰收</a:t>
            </a:r>
            <a:r>
              <a:rPr b="0">
                <a:latin typeface="+mj-lt"/>
                <a:ea typeface="+mj-ea"/>
                <a:cs typeface="+mj-cs"/>
                <a:sym typeface="Gill Sans Light"/>
              </a:rPr>
              <a:t> (x2)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23851" y="87630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7" name="Our hearts are longing for Zion…"/>
          <p:cNvSpPr txBox="1"/>
          <p:nvPr/>
        </p:nvSpPr>
        <p:spPr>
          <a:xfrm>
            <a:off x="1060251" y="5498467"/>
            <a:ext cx="12046006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Our hearts are longing for Zion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carry our own Cross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Victory trumpet has blasted 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throughout the earth </a:t>
            </a:r>
          </a:p>
          <a:p>
            <a:pPr defTabSz="35560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We’ll usher in a great harvest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276</Words>
  <Application>Microsoft Office PowerPoint</Application>
  <PresentationFormat>Custom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Gill Sans</vt:lpstr>
      <vt:lpstr>Gill Sans Light</vt:lpstr>
      <vt:lpstr>Helvetica Neue</vt:lpstr>
      <vt:lpstr>Helvetica</vt:lpstr>
      <vt:lpstr>New_Template3</vt:lpstr>
      <vt:lpstr>这条路上我们一起走 On This Road We Walk Together</vt:lpstr>
      <vt:lpstr>女：这条路上我们一起走 这条路上我们手拉手 这条路上我们共患难 这条路上我们绝不能回头</vt:lpstr>
      <vt:lpstr>男：这条路上我们一起走 这条路上我们手拉手 这条路上我们共患难 这条路上我们绝不能回头</vt:lpstr>
      <vt:lpstr>合：我们同心走向锡安大道 我们背起自己的十架 复兴的号角已在全地吹响 我们要迎接大的丰收</vt:lpstr>
      <vt:lpstr>我们的心向往锡安大道 我们背起自己的十架 得胜的号角已在全地吹响 我们要迎接大的丰收</vt:lpstr>
      <vt:lpstr>这条路上我们一起走 这条路上我们手拉手 这条路上我们共患难 这条路上我们绝不能回头</vt:lpstr>
      <vt:lpstr>这条路上我们一起走 这条路上我们手拉手 这条路上我们共患难 这条路上我们绝不能回头</vt:lpstr>
      <vt:lpstr>我们同心走向锡安大道 我们背起自己的十架 复兴的号角已在全地吹响 我们要迎接大的丰收</vt:lpstr>
      <vt:lpstr>我们的心向往锡安大道 我们背起自己的十架 得胜的号角已在全地吹响 我们要迎接大的丰收 (x2)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这条路上我们一起走 On This Road We Walk Together</dc:title>
  <dc:creator>Eva Li</dc:creator>
  <cp:lastModifiedBy>Eva Li</cp:lastModifiedBy>
  <cp:revision>4</cp:revision>
  <dcterms:modified xsi:type="dcterms:W3CDTF">2019-09-19T13:08:34Z</dcterms:modified>
</cp:coreProperties>
</file>